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1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4AFEB10-0244-417F-9039-B986A7CAD28A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A7F6EDC-9346-49D2-8A93-20F4BF8643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572000"/>
            <a:ext cx="5257800" cy="180975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b="1" dirty="0"/>
              <a:t>Spend </a:t>
            </a:r>
            <a:r>
              <a:rPr lang="en-US" sz="3200" b="1" dirty="0" err="1"/>
              <a:t>Maymester</a:t>
            </a:r>
            <a:r>
              <a:rPr lang="en-US" sz="3200" b="1" dirty="0"/>
              <a:t> in Japan studying Japan’s </a:t>
            </a:r>
            <a:r>
              <a:rPr lang="en-US" sz="3200" b="1" dirty="0" smtClean="0"/>
              <a:t>contributions </a:t>
            </a:r>
            <a:r>
              <a:rPr lang="en-US" sz="3200" b="1" dirty="0"/>
              <a:t>in technology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5120640" cy="365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900" b="1" dirty="0" smtClean="0"/>
              <a:t>CSU-</a:t>
            </a:r>
            <a:r>
              <a:rPr lang="en-US" sz="4900" b="1" dirty="0" err="1" smtClean="0"/>
              <a:t>Teikyo</a:t>
            </a:r>
            <a:r>
              <a:rPr lang="en-US" sz="4900" b="1" dirty="0" smtClean="0"/>
              <a:t> </a:t>
            </a:r>
            <a:br>
              <a:rPr lang="en-US" sz="4900" b="1" dirty="0" smtClean="0"/>
            </a:br>
            <a:r>
              <a:rPr lang="en-US" sz="4900" b="1" dirty="0" smtClean="0"/>
              <a:t>Study </a:t>
            </a:r>
            <a:r>
              <a:rPr lang="en-US" sz="4900" b="1" dirty="0"/>
              <a:t>Abroad Program in </a:t>
            </a:r>
            <a:r>
              <a:rPr lang="en-US" sz="4900" b="1" dirty="0" smtClean="0"/>
              <a:t>Japan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dirty="0" smtClean="0"/>
              <a:t>May </a:t>
            </a:r>
            <a:r>
              <a:rPr lang="en-US" sz="2200" dirty="0"/>
              <a:t>16-29, 2012</a:t>
            </a:r>
            <a:br>
              <a:rPr lang="en-US" sz="2200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94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276600" cy="160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Anime / Robots  Computer Games Communications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4320" y="1676400"/>
            <a:ext cx="2834640" cy="5029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Experience first-hand Japan’s contributions to technology by active immersion in the culture and society of Japan.</a:t>
            </a:r>
            <a:endParaRPr lang="en-US" sz="32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2050" name="Picture 53" descr="C:\Users\Public\Pictures\Japan\yakitatejapa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r="17020"/>
          <a:stretch>
            <a:fillRect/>
          </a:stretch>
        </p:blipFill>
        <p:spPr bwMode="auto">
          <a:xfrm>
            <a:off x="6323725" y="1702084"/>
            <a:ext cx="2820276" cy="33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87" y="0"/>
            <a:ext cx="3107659" cy="18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87" y="4749051"/>
            <a:ext cx="2989746" cy="21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4" y="0"/>
            <a:ext cx="288186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4" y="4953000"/>
            <a:ext cx="272502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87" y="1778418"/>
            <a:ext cx="2932037" cy="297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39175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Among </a:t>
            </a:r>
            <a:r>
              <a:rPr lang="en-US" sz="4400" dirty="0"/>
              <a:t>the sites you will visit are 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990600"/>
            <a:ext cx="8595360" cy="524560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Suginami </a:t>
            </a:r>
            <a:r>
              <a:rPr lang="en-US" sz="2800" b="1" dirty="0"/>
              <a:t>Animation Museum , </a:t>
            </a:r>
          </a:p>
          <a:p>
            <a:pPr lvl="0"/>
            <a:r>
              <a:rPr lang="en-US" sz="2800" b="1" dirty="0"/>
              <a:t>Kawada Industry (Mechatronics Division),</a:t>
            </a:r>
          </a:p>
          <a:p>
            <a:pPr lvl="0"/>
            <a:r>
              <a:rPr lang="en-US" sz="2800" b="1" dirty="0"/>
              <a:t>Honda Collection Hall (home of </a:t>
            </a:r>
            <a:r>
              <a:rPr lang="en-US" sz="2800" b="1" dirty="0" err="1"/>
              <a:t>Asimo</a:t>
            </a:r>
            <a:r>
              <a:rPr lang="en-US" sz="2800" b="1" dirty="0"/>
              <a:t>),</a:t>
            </a:r>
          </a:p>
          <a:p>
            <a:pPr lvl="0"/>
            <a:r>
              <a:rPr lang="en-US" sz="2800" b="1" dirty="0"/>
              <a:t>NHK Science and Technology Research Labs (developer of Super </a:t>
            </a:r>
            <a:r>
              <a:rPr lang="en-US" sz="2800" b="1" dirty="0" err="1"/>
              <a:t>HiVision</a:t>
            </a:r>
            <a:r>
              <a:rPr lang="en-US" sz="2800" b="1" dirty="0"/>
              <a:t>), </a:t>
            </a:r>
          </a:p>
          <a:p>
            <a:pPr lvl="0"/>
            <a:r>
              <a:rPr lang="en-US" sz="2800" b="1" dirty="0"/>
              <a:t>Nikko Edo-</a:t>
            </a:r>
            <a:r>
              <a:rPr lang="en-US" sz="2800" b="1" dirty="0" err="1"/>
              <a:t>mura</a:t>
            </a:r>
            <a:r>
              <a:rPr lang="en-US" sz="2800" b="1" dirty="0"/>
              <a:t>,  and </a:t>
            </a:r>
          </a:p>
          <a:p>
            <a:r>
              <a:rPr lang="en-US" sz="2800" b="1" dirty="0"/>
              <a:t>Sony Building.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335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62300"/>
            <a:ext cx="274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525775"/>
            <a:ext cx="2200274" cy="32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48" y="1219200"/>
            <a:ext cx="205099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8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6019800"/>
          </a:xfrm>
        </p:spPr>
        <p:txBody>
          <a:bodyPr vert="vert270" anchor="ctr">
            <a:noAutofit/>
          </a:bodyPr>
          <a:lstStyle/>
          <a:p>
            <a:pPr algn="ctr"/>
            <a:r>
              <a:rPr lang="en-US" sz="6000" b="1" dirty="0" smtClean="0"/>
              <a:t>Hosted </a:t>
            </a:r>
            <a:br>
              <a:rPr lang="en-US" sz="6000" b="1" dirty="0" smtClean="0"/>
            </a:br>
            <a:r>
              <a:rPr lang="en-US" sz="6000" b="1" dirty="0" smtClean="0"/>
              <a:t>By </a:t>
            </a:r>
            <a:br>
              <a:rPr lang="en-US" sz="6000" b="1" dirty="0" smtClean="0"/>
            </a:br>
            <a:r>
              <a:rPr lang="en-US" sz="6000" b="1" dirty="0" err="1" smtClean="0"/>
              <a:t>Teiko</a:t>
            </a:r>
            <a:r>
              <a:rPr lang="en-US" sz="6000" b="1" dirty="0" smtClean="0"/>
              <a:t> University</a:t>
            </a:r>
            <a:endParaRPr lang="en-US" sz="6000" b="1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b="5150"/>
          <a:stretch>
            <a:fillRect/>
          </a:stretch>
        </p:blipFill>
        <p:spPr bwMode="auto">
          <a:xfrm>
            <a:off x="3409950" y="-1"/>
            <a:ext cx="3295650" cy="394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85243"/>
            <a:ext cx="2971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9144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Hachioji Campus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5257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Utsunomiya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63246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 smtClean="0"/>
              <a:t>Make New Friends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Learn Japanese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Explore Japanese Technology</a:t>
            </a:r>
            <a:endParaRPr lang="en-US" sz="3600" b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r="18646"/>
          <a:stretch>
            <a:fillRect/>
          </a:stretch>
        </p:blipFill>
        <p:spPr bwMode="auto">
          <a:xfrm>
            <a:off x="3409949" y="0"/>
            <a:ext cx="324929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25" y="3810000"/>
            <a:ext cx="4027503" cy="302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4876800"/>
            <a:ext cx="119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Japanese </a:t>
            </a:r>
          </a:p>
          <a:p>
            <a:pPr algn="ctr"/>
            <a:r>
              <a:rPr lang="en-US" dirty="0" smtClean="0"/>
              <a:t>Language </a:t>
            </a:r>
          </a:p>
          <a:p>
            <a:pPr algn="ctr"/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1524000"/>
            <a:ext cx="1213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Computer </a:t>
            </a:r>
          </a:p>
          <a:p>
            <a:pPr algn="ctr"/>
            <a:r>
              <a:rPr lang="en-US" dirty="0" smtClean="0"/>
              <a:t>Science </a:t>
            </a:r>
          </a:p>
          <a:p>
            <a:pPr algn="ctr"/>
            <a:r>
              <a:rPr lang="en-US" dirty="0" smtClean="0"/>
              <a:t>Projects</a:t>
            </a:r>
          </a:p>
          <a:p>
            <a:pPr algn="ctr"/>
            <a:r>
              <a:rPr lang="en-US" dirty="0" smtClean="0"/>
              <a:t>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6400800"/>
          </a:xfrm>
        </p:spPr>
        <p:txBody>
          <a:bodyPr vert="vert270" anchor="ctr">
            <a:normAutofit/>
          </a:bodyPr>
          <a:lstStyle/>
          <a:p>
            <a:pPr algn="ctr"/>
            <a:r>
              <a:rPr lang="en-US" sz="4400" b="1" dirty="0" smtClean="0"/>
              <a:t>Explore Japanese Culture</a:t>
            </a:r>
            <a:endParaRPr lang="en-US" sz="4400" b="1" dirty="0"/>
          </a:p>
        </p:txBody>
      </p:sp>
      <p:pic>
        <p:nvPicPr>
          <p:cNvPr id="7" name="Picture Placeholder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r="18646"/>
          <a:stretch>
            <a:fillRect/>
          </a:stretch>
        </p:blipFill>
        <p:spPr bwMode="auto">
          <a:xfrm>
            <a:off x="3409950" y="0"/>
            <a:ext cx="29307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7" y="3352800"/>
            <a:ext cx="4675573" cy="350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4121" y="1447800"/>
            <a:ext cx="156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 Ceremony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5106140"/>
            <a:ext cx="96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Shoji Temple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6248400"/>
          </a:xfrm>
        </p:spPr>
        <p:txBody>
          <a:bodyPr vert="vert270" anchor="ctr"/>
          <a:lstStyle/>
          <a:p>
            <a:pPr algn="ctr"/>
            <a:r>
              <a:rPr lang="en-US" sz="7200" b="1" dirty="0"/>
              <a:t>Eat Great Food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" b="5149"/>
          <a:stretch>
            <a:fillRect/>
          </a:stretch>
        </p:blipFill>
        <p:spPr bwMode="auto">
          <a:xfrm>
            <a:off x="3200400" y="2435382"/>
            <a:ext cx="369527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31812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32" y="3673632"/>
            <a:ext cx="42418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6858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Shabu-Shabu</a:t>
            </a:r>
            <a:r>
              <a:rPr lang="en-US" dirty="0" smtClean="0"/>
              <a:t> -&gt;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5355" y="3304300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&lt;- Sushi / Sashimi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QUESTIONS /  MORE INFORMATION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371600"/>
            <a:ext cx="8488680" cy="3886200"/>
          </a:xfrm>
        </p:spPr>
        <p:txBody>
          <a:bodyPr/>
          <a:lstStyle/>
          <a:p>
            <a:r>
              <a:rPr lang="en-US" b="1" dirty="0"/>
              <a:t>For more information contact:</a:t>
            </a:r>
          </a:p>
          <a:p>
            <a:pPr lvl="2"/>
            <a:r>
              <a:rPr lang="en-US" sz="2400" dirty="0" smtClean="0"/>
              <a:t>Dr. </a:t>
            </a:r>
            <a:r>
              <a:rPr lang="en-US" sz="2400" dirty="0"/>
              <a:t>Lydia Ray </a:t>
            </a:r>
            <a:r>
              <a:rPr lang="en-US" sz="2400" dirty="0" smtClean="0"/>
              <a:t>ray_lydia@ColumbusState.edu </a:t>
            </a:r>
          </a:p>
          <a:p>
            <a:pPr lvl="2"/>
            <a:r>
              <a:rPr lang="en-US" sz="2400" dirty="0" smtClean="0"/>
              <a:t>Dr. Wayne </a:t>
            </a:r>
            <a:r>
              <a:rPr lang="en-US" sz="2400" dirty="0"/>
              <a:t>Summers </a:t>
            </a:r>
            <a:r>
              <a:rPr lang="en-US" sz="2400" dirty="0" smtClean="0"/>
              <a:t>wsummers@ColumbusState.edu </a:t>
            </a:r>
            <a:endParaRPr lang="en-US" sz="2400" dirty="0"/>
          </a:p>
          <a:p>
            <a:pPr lvl="2"/>
            <a:r>
              <a:rPr lang="en-US" sz="2400" dirty="0" smtClean="0"/>
              <a:t>CCT453 / 706-507-8170</a:t>
            </a:r>
          </a:p>
          <a:p>
            <a:pPr marL="342202" lvl="2" indent="0">
              <a:buNone/>
            </a:pPr>
            <a:endParaRPr lang="en-US" sz="2400" dirty="0" smtClean="0"/>
          </a:p>
          <a:p>
            <a:r>
              <a:rPr lang="en-US" b="1" dirty="0"/>
              <a:t>For information about the </a:t>
            </a:r>
            <a:r>
              <a:rPr lang="en-US" b="1" dirty="0" smtClean="0"/>
              <a:t>class:</a:t>
            </a:r>
            <a:endParaRPr lang="en-US" b="1" dirty="0"/>
          </a:p>
          <a:p>
            <a:pPr lvl="2"/>
            <a:r>
              <a:rPr lang="en-US" sz="2400" b="1" dirty="0"/>
              <a:t>http://csc.columbusstate.edu/summers/NOTES/5555-japan/</a:t>
            </a:r>
          </a:p>
          <a:p>
            <a:pPr lvl="2"/>
            <a:r>
              <a:rPr lang="en-US" sz="2400" dirty="0"/>
              <a:t>Contact CIE for information about financial aid and to </a:t>
            </a:r>
            <a:r>
              <a:rPr lang="en-US" sz="2400" dirty="0" smtClean="0"/>
              <a:t>apply </a:t>
            </a:r>
            <a:r>
              <a:rPr lang="en-US" sz="2400" b="1" dirty="0" smtClean="0"/>
              <a:t>http</a:t>
            </a:r>
            <a:r>
              <a:rPr lang="en-US" sz="2400" b="1" dirty="0"/>
              <a:t>://cie.columbusstate.edu</a:t>
            </a:r>
            <a:r>
              <a:rPr lang="en-US" b="1" dirty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876800"/>
            <a:ext cx="26765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77</TotalTime>
  <Words>143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Soho</vt:lpstr>
      <vt:lpstr>  CSU-Teikyo  Study Abroad Program in Japan  May 16-29, 2012 </vt:lpstr>
      <vt:lpstr>Anime / Robots  Computer Games Communications</vt:lpstr>
      <vt:lpstr>         Among the sites you will visit are  </vt:lpstr>
      <vt:lpstr>Hosted  By  Teiko University</vt:lpstr>
      <vt:lpstr>Make New Friends  Learn Japanese  Explore Japanese Technology</vt:lpstr>
      <vt:lpstr>Explore Japanese Culture</vt:lpstr>
      <vt:lpstr>Eat Great Food </vt:lpstr>
      <vt:lpstr>QUESTIONS / 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CSU-Teikyo  Study Abroad Program in Japan  May 16-29, 2012</dc:title>
  <dc:creator>wayne summers</dc:creator>
  <cp:lastModifiedBy>wayne summers</cp:lastModifiedBy>
  <cp:revision>8</cp:revision>
  <dcterms:created xsi:type="dcterms:W3CDTF">2011-09-28T23:10:51Z</dcterms:created>
  <dcterms:modified xsi:type="dcterms:W3CDTF">2011-09-29T00:28:02Z</dcterms:modified>
</cp:coreProperties>
</file>